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3"/>
  </p:notesMasterIdLst>
  <p:sldIdLst>
    <p:sldId id="256" r:id="rId2"/>
    <p:sldId id="257" r:id="rId3"/>
    <p:sldId id="258" r:id="rId4"/>
    <p:sldId id="278" r:id="rId5"/>
    <p:sldId id="279" r:id="rId6"/>
    <p:sldId id="260" r:id="rId7"/>
    <p:sldId id="280" r:id="rId8"/>
    <p:sldId id="261" r:id="rId9"/>
    <p:sldId id="281" r:id="rId10"/>
    <p:sldId id="282" r:id="rId11"/>
    <p:sldId id="283" r:id="rId12"/>
    <p:sldId id="284" r:id="rId13"/>
    <p:sldId id="285" r:id="rId14"/>
    <p:sldId id="286" r:id="rId15"/>
    <p:sldId id="266" r:id="rId16"/>
    <p:sldId id="274" r:id="rId17"/>
    <p:sldId id="270" r:id="rId18"/>
    <p:sldId id="289" r:id="rId19"/>
    <p:sldId id="275" r:id="rId20"/>
    <p:sldId id="276" r:id="rId21"/>
    <p:sldId id="28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0553B-ED29-4E09-A620-20178B405F9C}" type="datetimeFigureOut">
              <a:rPr lang="en-US" smtClean="0"/>
              <a:t>9/8/20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DFC12-56D6-4C9E-896D-87588C1C8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04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DFC12-56D6-4C9E-896D-87588C1C84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20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3FEC-BD00-41E8-8474-1152987A7B66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019FE-672D-4C8A-B985-F460A0874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71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3FEC-BD00-41E8-8474-1152987A7B66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019FE-672D-4C8A-B985-F460A0874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32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3FEC-BD00-41E8-8474-1152987A7B66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019FE-672D-4C8A-B985-F460A0874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9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3FEC-BD00-41E8-8474-1152987A7B66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019FE-672D-4C8A-B985-F460A08747F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7231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3FEC-BD00-41E8-8474-1152987A7B66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019FE-672D-4C8A-B985-F460A0874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3FEC-BD00-41E8-8474-1152987A7B66}" type="datetimeFigureOut">
              <a:rPr lang="en-US" smtClean="0"/>
              <a:t>9/8/20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019FE-672D-4C8A-B985-F460A0874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52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3FEC-BD00-41E8-8474-1152987A7B66}" type="datetimeFigureOut">
              <a:rPr lang="en-US" smtClean="0"/>
              <a:t>9/8/20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019FE-672D-4C8A-B985-F460A0874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15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3FEC-BD00-41E8-8474-1152987A7B66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019FE-672D-4C8A-B985-F460A0874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3FEC-BD00-41E8-8474-1152987A7B66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019FE-672D-4C8A-B985-F460A0874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02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3FEC-BD00-41E8-8474-1152987A7B66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019FE-672D-4C8A-B985-F460A0874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80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3FEC-BD00-41E8-8474-1152987A7B66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019FE-672D-4C8A-B985-F460A0874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3FEC-BD00-41E8-8474-1152987A7B66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019FE-672D-4C8A-B985-F460A0874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6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3FEC-BD00-41E8-8474-1152987A7B66}" type="datetimeFigureOut">
              <a:rPr lang="en-US" smtClean="0"/>
              <a:t>9/8/20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019FE-672D-4C8A-B985-F460A0874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92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3FEC-BD00-41E8-8474-1152987A7B66}" type="datetimeFigureOut">
              <a:rPr lang="en-US" smtClean="0"/>
              <a:t>9/8/20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019FE-672D-4C8A-B985-F460A0874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3FEC-BD00-41E8-8474-1152987A7B66}" type="datetimeFigureOut">
              <a:rPr lang="en-US" smtClean="0"/>
              <a:t>9/8/20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019FE-672D-4C8A-B985-F460A0874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84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3FEC-BD00-41E8-8474-1152987A7B66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019FE-672D-4C8A-B985-F460A0874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6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3FEC-BD00-41E8-8474-1152987A7B66}" type="datetimeFigureOut">
              <a:rPr lang="en-US" smtClean="0"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019FE-672D-4C8A-B985-F460A0874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4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6043FEC-BD00-41E8-8474-1152987A7B66}" type="datetimeFigureOut">
              <a:rPr lang="en-US" smtClean="0"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83019FE-672D-4C8A-B985-F460A0874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1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7215-9454-4F47-BB38-20A99ECCB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Hotel Booking System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9665C-D8B1-4C30-B4D8-F12562EDBE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by </a:t>
            </a:r>
          </a:p>
          <a:p>
            <a:r>
              <a:rPr lang="en-US" dirty="0"/>
              <a:t>Henry &amp; Changmin Zhao</a:t>
            </a:r>
          </a:p>
        </p:txBody>
      </p:sp>
    </p:spTree>
    <p:extLst>
      <p:ext uri="{BB962C8B-B14F-4D97-AF65-F5344CB8AC3E}">
        <p14:creationId xmlns:p14="http://schemas.microsoft.com/office/powerpoint/2010/main" val="1491051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49676F-F3F8-4B2D-ACF0-2AE19971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303" y="1321465"/>
            <a:ext cx="9066667" cy="4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53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C06F-8461-40A1-A3E3-E13077EA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37421"/>
          </a:xfrm>
        </p:spPr>
        <p:txBody>
          <a:bodyPr/>
          <a:lstStyle/>
          <a:p>
            <a:r>
              <a:rPr lang="en-US" dirty="0"/>
              <a:t>Personal reservation List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FBC21D-FCAD-4450-B906-B17F4E8E29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87263"/>
            <a:ext cx="10363826" cy="606852"/>
          </a:xfrm>
        </p:spPr>
        <p:txBody>
          <a:bodyPr/>
          <a:lstStyle/>
          <a:p>
            <a:r>
              <a:rPr lang="en-US" dirty="0"/>
              <a:t>After select the rooms by any user, the room will disappear in the Room List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7C29AE-D9FA-4210-9CD2-D1DC75E58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1772986"/>
            <a:ext cx="5480142" cy="3946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76D0A4-8905-40B3-8053-64A5464E2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203" y="2379306"/>
            <a:ext cx="5695754" cy="30444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80690E-C212-4D41-A02B-F1C21BF5DBBB}"/>
              </a:ext>
            </a:extLst>
          </p:cNvPr>
          <p:cNvSpPr/>
          <p:nvPr/>
        </p:nvSpPr>
        <p:spPr>
          <a:xfrm>
            <a:off x="2687216" y="4982547"/>
            <a:ext cx="569168" cy="223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73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9A10-EE53-464D-B483-86617CD7D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69107"/>
          </a:xfrm>
        </p:spPr>
        <p:txBody>
          <a:bodyPr/>
          <a:lstStyle/>
          <a:p>
            <a:r>
              <a:rPr lang="en-US" dirty="0"/>
              <a:t>Personal reservation List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AE7ED3-1A9E-4CB3-89D7-4F8CF354FD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87263"/>
            <a:ext cx="10363826" cy="8307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People can update their reservation by click Change reservation button.</a:t>
            </a:r>
          </a:p>
          <a:p>
            <a:r>
              <a:rPr lang="en-US" dirty="0"/>
              <a:t>Room information is showing, and user can cancel the reservation.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2B1809-3824-4C4E-876A-0ABD5FA71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2307071"/>
            <a:ext cx="4920030" cy="4438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00E608-BC0D-4A1D-818D-597F7B6FE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85" y="2307071"/>
            <a:ext cx="6008110" cy="400319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F7ADF6-0F08-4114-89E5-F36884567A02}"/>
              </a:ext>
            </a:extLst>
          </p:cNvPr>
          <p:cNvCxnSpPr/>
          <p:nvPr/>
        </p:nvCxnSpPr>
        <p:spPr>
          <a:xfrm flipV="1">
            <a:off x="4422710" y="3946849"/>
            <a:ext cx="2174033" cy="22926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585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B60C4-4FCE-4C06-B8E0-A2DE1392D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68745"/>
          </a:xfrm>
        </p:spPr>
        <p:txBody>
          <a:bodyPr/>
          <a:lstStyle/>
          <a:p>
            <a:r>
              <a:rPr lang="en-US" dirty="0"/>
              <a:t>Stripe payment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41545A-51DA-4605-AB48-8AFF9CDFC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4" y="2307432"/>
            <a:ext cx="5669696" cy="349620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59BB81-7225-4BC2-945B-460A3987B05E}"/>
              </a:ext>
            </a:extLst>
          </p:cNvPr>
          <p:cNvSpPr txBox="1">
            <a:spLocks/>
          </p:cNvSpPr>
          <p:nvPr/>
        </p:nvSpPr>
        <p:spPr>
          <a:xfrm>
            <a:off x="913774" y="1700580"/>
            <a:ext cx="10363826" cy="606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Stripe Library to create bills by select the check box.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5A75473-EEF0-43DD-83C1-80EC93AC1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80" y="2789853"/>
            <a:ext cx="6273383" cy="278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F5991E-0AAA-4F54-B796-C16913BC619B}"/>
              </a:ext>
            </a:extLst>
          </p:cNvPr>
          <p:cNvCxnSpPr>
            <a:cxnSpLocks/>
          </p:cNvCxnSpPr>
          <p:nvPr/>
        </p:nvCxnSpPr>
        <p:spPr>
          <a:xfrm flipH="1">
            <a:off x="5383763" y="3630967"/>
            <a:ext cx="3280843" cy="157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334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5E198-C70F-455B-8557-3A708AB36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34541"/>
            <a:ext cx="10364451" cy="544909"/>
          </a:xfrm>
        </p:spPr>
        <p:txBody>
          <a:bodyPr>
            <a:normAutofit fontScale="90000"/>
          </a:bodyPr>
          <a:lstStyle/>
          <a:p>
            <a:r>
              <a:rPr lang="en-US" dirty="0"/>
              <a:t>The checked-out item will change the status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83E42-A3DB-4FE1-86F4-2A38FC61B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9" y="1163426"/>
            <a:ext cx="6105522" cy="569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2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86680-4DE6-413A-8A13-D7A87D9132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7966" y="2013263"/>
            <a:ext cx="9618344" cy="384744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Learn how to use the third library is vary challenge.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Stripe, Send blue, Google API.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Retrieving information from the database regarding room occupation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 dirty="0"/>
          </a:p>
          <a:p>
            <a:pPr marL="457200" lvl="1" indent="0">
              <a:lnSpc>
                <a:spcPct val="110000"/>
              </a:lnSpc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84D774-C315-4538-85D7-B25A6FE0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97" y="781235"/>
            <a:ext cx="5685184" cy="1122741"/>
          </a:xfrm>
        </p:spPr>
        <p:txBody>
          <a:bodyPr>
            <a:normAutofit/>
          </a:bodyPr>
          <a:lstStyle/>
          <a:p>
            <a:r>
              <a:rPr lang="en-US" dirty="0"/>
              <a:t>Challenges and solutions</a:t>
            </a:r>
          </a:p>
        </p:txBody>
      </p:sp>
    </p:spTree>
    <p:extLst>
      <p:ext uri="{BB962C8B-B14F-4D97-AF65-F5344CB8AC3E}">
        <p14:creationId xmlns:p14="http://schemas.microsoft.com/office/powerpoint/2010/main" val="383908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0A9A1-7AC1-4B8D-8C8E-2314E4172F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140264"/>
            <a:ext cx="10363826" cy="465093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400" dirty="0"/>
              <a:t>example1, Use stripe Library for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   two type payment.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  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3918E5-BC94-4DA8-A8FF-07FAD1D40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29" y="5095202"/>
            <a:ext cx="10795505" cy="247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CC6D7D-5E3E-48BC-858E-6F66B9D09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29" y="5342821"/>
            <a:ext cx="10878105" cy="214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F280B-0461-4E16-B16D-FB71ADC72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29" y="2187599"/>
            <a:ext cx="7018875" cy="282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7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06F8C7-B065-477E-A2F9-4834CFBBD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704" y="777140"/>
            <a:ext cx="4500760" cy="45693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0A544-A074-43BD-9F20-1AA35941AD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7787" y="666511"/>
            <a:ext cx="5855415" cy="3847444"/>
          </a:xfrm>
        </p:spPr>
        <p:txBody>
          <a:bodyPr>
            <a:normAutofit/>
          </a:bodyPr>
          <a:lstStyle/>
          <a:p>
            <a:r>
              <a:rPr lang="en-US" sz="2400" dirty="0"/>
              <a:t>example2, Google </a:t>
            </a:r>
            <a:r>
              <a:rPr lang="en-US" sz="2400" dirty="0" err="1"/>
              <a:t>Api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You Should familiar with how to use and read their document and their developer tools. Register for key, secret, get their API.(google Authentication and Map)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C3710-AA7D-4CB3-8E66-6A1CEA77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38" y="3514455"/>
            <a:ext cx="6393989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70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0A544-A074-43BD-9F20-1AA35941AD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7787" y="666511"/>
            <a:ext cx="5855415" cy="555799"/>
          </a:xfrm>
        </p:spPr>
        <p:txBody>
          <a:bodyPr>
            <a:normAutofit/>
          </a:bodyPr>
          <a:lstStyle/>
          <a:p>
            <a:r>
              <a:rPr lang="en-US" sz="2400" dirty="0"/>
              <a:t>example3, Room Occupation: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DA2A1-2EA2-4B84-8185-355D1C95E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2" r="55788" b="50000"/>
          <a:stretch/>
        </p:blipFill>
        <p:spPr>
          <a:xfrm>
            <a:off x="-1" y="1595535"/>
            <a:ext cx="12192001" cy="526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08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ED81-A67E-4487-A99F-3343118A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FFCDA-60C5-4DB6-ADB9-A93B36BA51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15232"/>
            <a:ext cx="10363826" cy="3775968"/>
          </a:xfrm>
        </p:spPr>
        <p:txBody>
          <a:bodyPr>
            <a:normAutofit/>
          </a:bodyPr>
          <a:lstStyle/>
          <a:p>
            <a:r>
              <a:rPr lang="en-US" sz="2400" dirty="0"/>
              <a:t>Clear and shrink our code, fully use restful API. </a:t>
            </a:r>
          </a:p>
          <a:p>
            <a:r>
              <a:rPr lang="en-US" sz="2400" dirty="0"/>
              <a:t>Complete the validation for different functional part.</a:t>
            </a:r>
          </a:p>
          <a:p>
            <a:r>
              <a:rPr lang="en-US" sz="2400" dirty="0"/>
              <a:t>Hotel activities </a:t>
            </a:r>
          </a:p>
          <a:p>
            <a:pPr lvl="1"/>
            <a:r>
              <a:rPr lang="en-US" sz="2200" dirty="0"/>
              <a:t>inform people by message and email.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8877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E58C9-03AB-4E6F-B9B8-B46EB1195B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087" y="1198180"/>
            <a:ext cx="10363826" cy="4834758"/>
          </a:xfrm>
        </p:spPr>
        <p:txBody>
          <a:bodyPr>
            <a:normAutofit/>
          </a:bodyPr>
          <a:lstStyle/>
          <a:p>
            <a:r>
              <a:rPr lang="en-US" sz="2400" dirty="0"/>
              <a:t>The use of Hotel systems has increased drastically since the rise of Web technology started.</a:t>
            </a:r>
          </a:p>
          <a:p>
            <a:r>
              <a:rPr lang="en-US" sz="2400" dirty="0"/>
              <a:t>With distributed software the customer can choose to self-install or to have the system installed by the vendor on their own hardware. </a:t>
            </a:r>
          </a:p>
          <a:p>
            <a:r>
              <a:rPr lang="en-US" sz="2400" dirty="0"/>
              <a:t>The customer can be responsible for the operation and maintenance of the application and the data by web site.</a:t>
            </a:r>
          </a:p>
        </p:txBody>
      </p:sp>
    </p:spTree>
    <p:extLst>
      <p:ext uri="{BB962C8B-B14F-4D97-AF65-F5344CB8AC3E}">
        <p14:creationId xmlns:p14="http://schemas.microsoft.com/office/powerpoint/2010/main" val="3579373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9E13C-3F4B-4A4A-BAB4-80466DE50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520862"/>
            <a:ext cx="10364451" cy="103273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EE273-F8BF-4FB6-A7CA-AEF902AE08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553592"/>
            <a:ext cx="10363826" cy="47495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Done:</a:t>
            </a:r>
          </a:p>
          <a:p>
            <a:r>
              <a:rPr lang="en-US" dirty="0"/>
              <a:t>Login and register.</a:t>
            </a:r>
          </a:p>
          <a:p>
            <a:pPr lvl="1"/>
            <a:r>
              <a:rPr lang="en-US" dirty="0"/>
              <a:t>Forgot password and send email(send blue)</a:t>
            </a:r>
          </a:p>
          <a:p>
            <a:pPr lvl="1"/>
            <a:r>
              <a:rPr lang="en-US" dirty="0" err="1"/>
              <a:t>gmail</a:t>
            </a:r>
            <a:r>
              <a:rPr lang="en-US" dirty="0"/>
              <a:t> login</a:t>
            </a:r>
          </a:p>
          <a:p>
            <a:pPr lvl="1"/>
            <a:r>
              <a:rPr lang="en-US" dirty="0"/>
              <a:t>validation</a:t>
            </a:r>
          </a:p>
          <a:p>
            <a:r>
              <a:rPr lang="en-US" dirty="0"/>
              <a:t>Personal page.</a:t>
            </a:r>
          </a:p>
          <a:p>
            <a:pPr lvl="1"/>
            <a:r>
              <a:rPr lang="en-US" dirty="0"/>
              <a:t>My Bills</a:t>
            </a:r>
          </a:p>
          <a:p>
            <a:pPr lvl="1"/>
            <a:r>
              <a:rPr lang="en-US" dirty="0"/>
              <a:t>My Profile</a:t>
            </a:r>
          </a:p>
          <a:p>
            <a:pPr lvl="1"/>
            <a:r>
              <a:rPr lang="en-US" dirty="0"/>
              <a:t>My Payment</a:t>
            </a:r>
          </a:p>
        </p:txBody>
      </p:sp>
    </p:spTree>
    <p:extLst>
      <p:ext uri="{BB962C8B-B14F-4D97-AF65-F5344CB8AC3E}">
        <p14:creationId xmlns:p14="http://schemas.microsoft.com/office/powerpoint/2010/main" val="2733325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C9AD71-034E-45D1-8154-37719461F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520862"/>
            <a:ext cx="10364451" cy="103273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88C494-9D64-4A87-A48F-BB0F848028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553592"/>
            <a:ext cx="10363826" cy="47495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Done:</a:t>
            </a:r>
          </a:p>
          <a:p>
            <a:r>
              <a:rPr lang="en-US" dirty="0"/>
              <a:t>Reservation system</a:t>
            </a:r>
          </a:p>
          <a:p>
            <a:pPr lvl="1"/>
            <a:r>
              <a:rPr lang="en-US" dirty="0"/>
              <a:t>Room List</a:t>
            </a:r>
          </a:p>
          <a:p>
            <a:pPr lvl="1"/>
            <a:r>
              <a:rPr lang="en-US" dirty="0"/>
              <a:t>Reservation update</a:t>
            </a:r>
          </a:p>
          <a:p>
            <a:pPr lvl="1"/>
            <a:r>
              <a:rPr lang="en-US" dirty="0"/>
              <a:t>Room cancel</a:t>
            </a:r>
          </a:p>
        </p:txBody>
      </p:sp>
    </p:spTree>
    <p:extLst>
      <p:ext uri="{BB962C8B-B14F-4D97-AF65-F5344CB8AC3E}">
        <p14:creationId xmlns:p14="http://schemas.microsoft.com/office/powerpoint/2010/main" val="1239559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3F4E-04E6-4B62-BEF9-B7D84E5C3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732735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4CB7C-ABF4-4A77-B7C5-7E43D08068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05849" y="1713184"/>
            <a:ext cx="8447994" cy="2933461"/>
          </a:xfrm>
        </p:spPr>
        <p:txBody>
          <a:bodyPr>
            <a:normAutofit/>
          </a:bodyPr>
          <a:lstStyle/>
          <a:p>
            <a:r>
              <a:rPr lang="en-US" sz="2400" dirty="0"/>
              <a:t>Login system </a:t>
            </a:r>
          </a:p>
          <a:p>
            <a:pPr lvl="1"/>
            <a:r>
              <a:rPr lang="en-US" sz="2000" dirty="0"/>
              <a:t>User Register</a:t>
            </a:r>
          </a:p>
          <a:p>
            <a:pPr lvl="1"/>
            <a:r>
              <a:rPr lang="en-US" sz="2000" dirty="0"/>
              <a:t>User Login and validation</a:t>
            </a:r>
          </a:p>
          <a:p>
            <a:pPr lvl="1"/>
            <a:r>
              <a:rPr lang="en-US" sz="2000" dirty="0"/>
              <a:t>Forgot Password retrieve by email by send blue</a:t>
            </a:r>
          </a:p>
          <a:p>
            <a:pPr lvl="1"/>
            <a:r>
              <a:rPr lang="en-US" sz="2000" dirty="0"/>
              <a:t>Login with Gmail authentication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477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7646EA2-6619-4AE6-BE79-4D6E92DCD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299" y="359228"/>
            <a:ext cx="2779713" cy="655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3BE5282-09B3-4531-8DB1-7AC722D47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278" y="359228"/>
            <a:ext cx="2366963" cy="639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FB980D-27E3-467A-A15C-56B5F0B21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599" y="3634273"/>
            <a:ext cx="2444621" cy="2979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1E7DD2-0634-4FA1-B64F-D7E798700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275" y="359228"/>
            <a:ext cx="2584231" cy="291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71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F9593-5AD3-47A7-9F76-84A56F75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page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072EA-AE82-41BC-BC3C-E7BE91D697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10140"/>
            <a:ext cx="10363826" cy="3981060"/>
          </a:xfrm>
        </p:spPr>
        <p:txBody>
          <a:bodyPr/>
          <a:lstStyle/>
          <a:p>
            <a:r>
              <a:rPr lang="en-US" sz="2400" dirty="0"/>
              <a:t>User can use their Personal page to check their Account.</a:t>
            </a:r>
          </a:p>
          <a:p>
            <a:pPr lvl="1"/>
            <a:r>
              <a:rPr lang="en-US" sz="2000" dirty="0"/>
              <a:t>Personal Information update.</a:t>
            </a:r>
          </a:p>
          <a:p>
            <a:pPr lvl="1"/>
            <a:r>
              <a:rPr lang="en-US" sz="2000" dirty="0"/>
              <a:t>Stripe Payment.</a:t>
            </a:r>
          </a:p>
          <a:p>
            <a:pPr lvl="1"/>
            <a:r>
              <a:rPr lang="en-US" sz="2000" dirty="0"/>
              <a:t>Personal bills information.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17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46F2B05-D14A-46C1-B94D-81BAFA34C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21F734-A85A-4FEA-8CB8-6C72B8195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18C29-1D98-469F-AD58-D22FE96D10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7331" y="745762"/>
            <a:ext cx="5855415" cy="653828"/>
          </a:xfrm>
        </p:spPr>
        <p:txBody>
          <a:bodyPr>
            <a:normAutofit/>
          </a:bodyPr>
          <a:lstStyle/>
          <a:p>
            <a:r>
              <a:rPr lang="en-US" sz="2400" dirty="0"/>
              <a:t>Personal page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EE367B-89CC-43DB-B129-AE51FE0A0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402" y="605803"/>
            <a:ext cx="7427167" cy="603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984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6C17E-3B94-4378-AA23-9B7DA93E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8"/>
            <a:ext cx="3182363" cy="5166462"/>
          </a:xfrm>
        </p:spPr>
        <p:txBody>
          <a:bodyPr/>
          <a:lstStyle/>
          <a:p>
            <a:r>
              <a:rPr lang="en-US" altLang="zh-CN" dirty="0"/>
              <a:t>Login successful page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93137-345D-4ACF-B788-972EFB58D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064" y="550505"/>
            <a:ext cx="5942156" cy="589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6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CFC0F-A897-49DD-96D0-173EE051C0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64816"/>
            <a:ext cx="10363826" cy="4326384"/>
          </a:xfrm>
        </p:spPr>
        <p:txBody>
          <a:bodyPr/>
          <a:lstStyle/>
          <a:p>
            <a:r>
              <a:rPr lang="en-US" dirty="0"/>
              <a:t>User can book rooms in the system by select date.</a:t>
            </a:r>
          </a:p>
          <a:p>
            <a:pPr lvl="1"/>
            <a:r>
              <a:rPr lang="en-US" altLang="zh-CN" dirty="0"/>
              <a:t>The Date before today Is not allow to select</a:t>
            </a:r>
          </a:p>
          <a:p>
            <a:pPr lvl="1"/>
            <a:r>
              <a:rPr lang="en-US" altLang="zh-CN" dirty="0"/>
              <a:t>Checkout date is not allowed to select before the check-in date</a:t>
            </a:r>
          </a:p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A4BF001-343B-476F-BF05-D0B47A9BE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285" y="2916140"/>
            <a:ext cx="7414533" cy="369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924E2A-1005-46CC-87A8-DFD7571B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47" y="648089"/>
            <a:ext cx="5211192" cy="837421"/>
          </a:xfrm>
        </p:spPr>
        <p:txBody>
          <a:bodyPr>
            <a:normAutofit fontScale="90000"/>
          </a:bodyPr>
          <a:lstStyle/>
          <a:p>
            <a:r>
              <a:rPr lang="en-US" dirty="0"/>
              <a:t>Hotel Reservation system</a:t>
            </a:r>
          </a:p>
        </p:txBody>
      </p:sp>
    </p:spTree>
    <p:extLst>
      <p:ext uri="{BB962C8B-B14F-4D97-AF65-F5344CB8AC3E}">
        <p14:creationId xmlns:p14="http://schemas.microsoft.com/office/powerpoint/2010/main" val="671455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A537B-85B3-411E-AF59-FF45813CB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4199763" cy="837421"/>
          </a:xfrm>
        </p:spPr>
        <p:txBody>
          <a:bodyPr/>
          <a:lstStyle/>
          <a:p>
            <a:r>
              <a:rPr lang="en-US" altLang="zh-CN" dirty="0"/>
              <a:t>Hotel 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FDF27-9070-4D1E-A0BE-3B595CED75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87262"/>
            <a:ext cx="10363826" cy="4503937"/>
          </a:xfrm>
        </p:spPr>
        <p:txBody>
          <a:bodyPr/>
          <a:lstStyle/>
          <a:p>
            <a:r>
              <a:rPr lang="en-US" dirty="0"/>
              <a:t>Hotel list will be showing with calculate price base on the duration. </a:t>
            </a:r>
          </a:p>
          <a:p>
            <a:r>
              <a:rPr lang="en-US" dirty="0"/>
              <a:t>User can only select one time each time.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FF467-609F-425A-90E2-C64710151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228859"/>
            <a:ext cx="4951179" cy="44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8409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396</Words>
  <Application>Microsoft Office PowerPoint</Application>
  <PresentationFormat>Widescreen</PresentationFormat>
  <Paragraphs>67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Droplet</vt:lpstr>
      <vt:lpstr>Hotel Booking System </vt:lpstr>
      <vt:lpstr>PowerPoint Presentation</vt:lpstr>
      <vt:lpstr>solution</vt:lpstr>
      <vt:lpstr>PowerPoint Presentation</vt:lpstr>
      <vt:lpstr>Personal page </vt:lpstr>
      <vt:lpstr>PowerPoint Presentation</vt:lpstr>
      <vt:lpstr>Login successful page</vt:lpstr>
      <vt:lpstr>Hotel Reservation system</vt:lpstr>
      <vt:lpstr>Hotel List</vt:lpstr>
      <vt:lpstr>PowerPoint Presentation</vt:lpstr>
      <vt:lpstr>Personal reservation List</vt:lpstr>
      <vt:lpstr>Personal reservation List</vt:lpstr>
      <vt:lpstr>Stripe payment</vt:lpstr>
      <vt:lpstr>The checked-out item will change the status</vt:lpstr>
      <vt:lpstr>Challenges and solutions</vt:lpstr>
      <vt:lpstr>PowerPoint Presentation</vt:lpstr>
      <vt:lpstr>PowerPoint Presentation</vt:lpstr>
      <vt:lpstr>PowerPoint Presentation</vt:lpstr>
      <vt:lpstr>Future work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Books Management system</dc:title>
  <dc:creator>Changmin Zhao</dc:creator>
  <cp:lastModifiedBy>Henry Zakay</cp:lastModifiedBy>
  <cp:revision>99</cp:revision>
  <dcterms:created xsi:type="dcterms:W3CDTF">2020-08-16T23:15:26Z</dcterms:created>
  <dcterms:modified xsi:type="dcterms:W3CDTF">2020-09-08T12:12:07Z</dcterms:modified>
</cp:coreProperties>
</file>